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8CB3-8AAC-4115-9EC7-24EAD5838D8C}" type="datetimeFigureOut">
              <a:rPr lang="en-SG" smtClean="0"/>
              <a:t>24/1/2019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321C-3E98-4F66-A677-5D646CC8D48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49498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58CB3-8AAC-4115-9EC7-24EAD5838D8C}" type="datetimeFigureOut">
              <a:rPr lang="en-SG" smtClean="0"/>
              <a:t>24/1/2019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C321C-3E98-4F66-A677-5D646CC8D48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04429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968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134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278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629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926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893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550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dcterms:created xsi:type="dcterms:W3CDTF">2019-01-24T07:42:25Z</dcterms:created>
  <dcterms:modified xsi:type="dcterms:W3CDTF">2019-01-24T07:42:25Z</dcterms:modified>
</cp:coreProperties>
</file>