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A74A-B484-43CB-9415-4C7139FDFF14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47FBC-3FB8-4D2F-9E76-1F0BB8EAA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46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DA74A-B484-43CB-9415-4C7139FDFF14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47FBC-3FB8-4D2F-9E76-1F0BB8EAA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46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57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282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52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038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575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491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556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2019-06-17T06:12:59Z</dcterms:created>
  <dcterms:modified xsi:type="dcterms:W3CDTF">2019-06-17T06:13:00Z</dcterms:modified>
</cp:coreProperties>
</file>