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0032-1F97-4104-B633-26E803692060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A3E6-FCF0-4CB7-8F90-0840CF8A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4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C0032-1F97-4104-B633-26E803692060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BA3E6-FCF0-4CB7-8F90-0840CF8A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2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43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344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58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67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014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2019-06-17T06:13:35Z</dcterms:created>
  <dcterms:modified xsi:type="dcterms:W3CDTF">2019-06-17T06:13:35Z</dcterms:modified>
</cp:coreProperties>
</file>