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1FFB-4FD3-4D25-8ABE-D8780D264905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F0B8-5F46-4D65-B2D0-5ADAF49BA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83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1FFB-4FD3-4D25-8ABE-D8780D264905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F0B8-5F46-4D65-B2D0-5ADAF49BA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458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2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1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0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6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2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2019-01-24T07:46:35Z</dcterms:created>
  <dcterms:modified xsi:type="dcterms:W3CDTF">2019-01-24T07:46:35Z</dcterms:modified>
</cp:coreProperties>
</file>