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7209-3448-428A-B147-B308E90CB02A}" type="datetimeFigureOut">
              <a:rPr lang="en-SG" smtClean="0"/>
              <a:t>24/1/2019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E7B6-EC54-41C4-B3CB-F25BE51C9F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9058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B7209-3448-428A-B147-B308E90CB02A}" type="datetimeFigureOut">
              <a:rPr lang="en-SG" smtClean="0"/>
              <a:t>24/1/2019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CE7B6-EC54-41C4-B3CB-F25BE51C9F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0218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84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7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840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68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724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2019-01-24T09:27:27Z</dcterms:created>
  <dcterms:modified xsi:type="dcterms:W3CDTF">2019-01-24T09:27:27Z</dcterms:modified>
</cp:coreProperties>
</file>