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781-A91D-4F70-A865-E19F0C78F00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8382-19AE-46EB-9360-FEDE2D52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7781-A91D-4F70-A865-E19F0C78F002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8382-19AE-46EB-9360-FEDE2D528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5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4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9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2019-06-19T04:29:00Z</dcterms:created>
  <dcterms:modified xsi:type="dcterms:W3CDTF">2019-06-19T04:29:00Z</dcterms:modified>
</cp:coreProperties>
</file>