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63EA-3104-42C9-AAB9-319D745E46D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0D53-2391-4F55-BA1F-49500024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3EA-3104-42C9-AAB9-319D745E46D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0D53-2391-4F55-BA1F-49500024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6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9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5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4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0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2019-06-19T04:29:37Z</dcterms:created>
  <dcterms:modified xsi:type="dcterms:W3CDTF">2019-06-19T04:29:38Z</dcterms:modified>
</cp:coreProperties>
</file>