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ECE4-9BC3-4CD1-A7A8-F4A51613999B}" type="datetimeFigureOut">
              <a:rPr lang="en-SG" smtClean="0"/>
              <a:t>24/1/2019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F1AA1-E262-4B48-99AD-6A04B0911C4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68930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BECE4-9BC3-4CD1-A7A8-F4A51613999B}" type="datetimeFigureOut">
              <a:rPr lang="en-SG" smtClean="0"/>
              <a:t>24/1/2019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F1AA1-E262-4B48-99AD-6A04B0911C40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96378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44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354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452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591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223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</cp:revision>
  <dcterms:created xsi:type="dcterms:W3CDTF">2019-01-24T09:31:55Z</dcterms:created>
  <dcterms:modified xsi:type="dcterms:W3CDTF">2019-01-24T09:31:55Z</dcterms:modified>
</cp:coreProperties>
</file>