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53E8-1F01-4031-89B5-39E7D4456AFA}" type="datetimeFigureOut">
              <a:rPr lang="en-SG" smtClean="0"/>
              <a:t>24/1/2019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B440-FE8F-4FA0-9063-708C860A58D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2139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B53E8-1F01-4031-89B5-39E7D4456AFA}" type="datetimeFigureOut">
              <a:rPr lang="en-SG" smtClean="0"/>
              <a:t>24/1/2019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DB440-FE8F-4FA0-9063-708C860A58D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8833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34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8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49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5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91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0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01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90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65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82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2019-01-24T09:56:52Z</dcterms:created>
  <dcterms:modified xsi:type="dcterms:W3CDTF">2019-01-24T09:56:52Z</dcterms:modified>
</cp:coreProperties>
</file>