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04AF-BB6D-411D-B651-4739D44978DA}" type="datetimeFigureOut">
              <a:rPr lang="en-SG" smtClean="0"/>
              <a:t>24/1/2019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7D5B-AC91-4DDE-ABE6-CF1AB916B7B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161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D04AF-BB6D-411D-B651-4739D44978DA}" type="datetimeFigureOut">
              <a:rPr lang="en-SG" smtClean="0"/>
              <a:t>24/1/2019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E7D5B-AC91-4DDE-ABE6-CF1AB916B7B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1440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4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7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6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7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0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35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8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79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2019-01-24T10:02:00Z</dcterms:created>
  <dcterms:modified xsi:type="dcterms:W3CDTF">2019-01-24T10:02:01Z</dcterms:modified>
</cp:coreProperties>
</file>