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E57-CE66-4069-9609-EE7EDDF0EF6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46E-D8A5-4BDF-9F4D-7132DB557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F1E57-CE66-4069-9609-EE7EDDF0EF6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646E-D8A5-4BDF-9F4D-7132DB557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1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3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4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3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2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2019-06-19T04:30:46Z</dcterms:created>
  <dcterms:modified xsi:type="dcterms:W3CDTF">2019-06-19T04:30:46Z</dcterms:modified>
</cp:coreProperties>
</file>