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968D-F537-4741-A950-D48928703ABE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2548-BDE1-4D40-A2B8-BCB2C239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968D-F537-4741-A950-D48928703ABE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2548-BDE1-4D40-A2B8-BCB2C239E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4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1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5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8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1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5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2019-06-19T04:31:51Z</dcterms:created>
  <dcterms:modified xsi:type="dcterms:W3CDTF">2019-06-19T04:31:51Z</dcterms:modified>
</cp:coreProperties>
</file>