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CA08-B374-464C-9B5B-9B916EF2FA3C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B33-758C-49FC-A7E7-63B93A0E61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936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CA08-B374-464C-9B5B-9B916EF2FA3C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5CB33-758C-49FC-A7E7-63B93A0E614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6300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1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7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9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2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30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973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2019-01-24T10:05:27Z</dcterms:created>
  <dcterms:modified xsi:type="dcterms:W3CDTF">2019-01-24T10:05:27Z</dcterms:modified>
</cp:coreProperties>
</file>