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33BD2-E668-4B44-88B9-50BEB38A8A0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5D0D1-9369-4B21-A836-9636C5A7441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9774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33BD2-E668-4B44-88B9-50BEB38A8A00}" type="datetimeFigureOut">
              <a:rPr lang="en-IN" smtClean="0"/>
              <a:t>09-03-2024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5D0D1-9369-4B21-A836-9636C5A7441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6219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200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680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410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</cp:revision>
  <dcterms:created xsi:type="dcterms:W3CDTF">2024-03-09T05:57:55Z</dcterms:created>
  <dcterms:modified xsi:type="dcterms:W3CDTF">2024-03-09T05:57:55Z</dcterms:modified>
</cp:coreProperties>
</file>