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A3099-4CEB-46F0-86A5-310D001A0746}" type="datetimeFigureOut">
              <a:rPr lang="en-US" smtClean="0"/>
              <a:t>6/22/2019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495D1-3E4B-4BDA-AA0E-BDF1C05D9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017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A3099-4CEB-46F0-86A5-310D001A0746}" type="datetimeFigureOut">
              <a:rPr lang="en-US" smtClean="0"/>
              <a:t>6/22/2019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495D1-3E4B-4BDA-AA0E-BDF1C05D9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916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485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93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598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587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97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834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204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2019-06-22T05:20:27Z</dcterms:created>
  <dcterms:modified xsi:type="dcterms:W3CDTF">2019-06-22T05:20:27Z</dcterms:modified>
</cp:coreProperties>
</file>