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0B19-EC48-4253-BE1A-3B97DD9EE105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0638-F8D8-4773-8114-23109AB6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0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60B19-EC48-4253-BE1A-3B97DD9EE105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20638-F8D8-4773-8114-23109AB63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2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9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8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2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62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8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5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2019-06-22T05:21:42Z</dcterms:created>
  <dcterms:modified xsi:type="dcterms:W3CDTF">2019-06-22T05:21:42Z</dcterms:modified>
</cp:coreProperties>
</file>