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0210-B6E3-4A39-A55D-6F72BF1E75B1}" type="datetimeFigureOut">
              <a:rPr lang="en-IN" smtClean="0"/>
              <a:t>09-03-2024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7C47-8456-424A-94BA-487A1537D4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292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90210-B6E3-4A39-A55D-6F72BF1E75B1}" type="datetimeFigureOut">
              <a:rPr lang="en-IN" smtClean="0"/>
              <a:t>09-03-2024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77C47-8456-424A-94BA-487A1537D4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4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2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8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3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2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7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5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1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1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3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2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2024-03-09T05:57:03Z</dcterms:created>
  <dcterms:modified xsi:type="dcterms:W3CDTF">2024-03-09T05:57:03Z</dcterms:modified>
</cp:coreProperties>
</file>