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F4EE-15F7-451B-9A82-9E97C4B8DAF5}" type="datetimeFigureOut">
              <a:rPr lang="en-SG" smtClean="0"/>
              <a:t>24/1/2019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B68-1B74-4F1B-AE4B-8338587B11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226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F4EE-15F7-451B-9A82-9E97C4B8DAF5}" type="datetimeFigureOut">
              <a:rPr lang="en-SG" smtClean="0"/>
              <a:t>24/1/2019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5B68-1B74-4F1B-AE4B-8338587B11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412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5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7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7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0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1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2019-01-24T10:13:59Z</dcterms:created>
  <dcterms:modified xsi:type="dcterms:W3CDTF">2019-01-24T10:13:59Z</dcterms:modified>
</cp:coreProperties>
</file>