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9BF70-B5D4-43A5-BF97-6839245B7B1F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BAB1D-EE2D-4D55-95C7-26E39D4E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1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9BF70-B5D4-43A5-BF97-6839245B7B1F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BAB1D-EE2D-4D55-95C7-26E39D4E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25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9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1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04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05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2019-06-19T04:32:39Z</dcterms:created>
  <dcterms:modified xsi:type="dcterms:W3CDTF">2019-06-19T04:32:39Z</dcterms:modified>
</cp:coreProperties>
</file>