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AD4-B6D7-401A-9E6B-DA1C797BD3DA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9FE-2317-443C-AD5B-045CEC8D7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0AD4-B6D7-401A-9E6B-DA1C797BD3DA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B9FE-2317-443C-AD5B-045CEC8D7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0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2019-06-19T04:33:28Z</dcterms:created>
  <dcterms:modified xsi:type="dcterms:W3CDTF">2019-06-19T04:33:28Z</dcterms:modified>
</cp:coreProperties>
</file>