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0887-2C80-480C-A213-C82B65B4E8E3}" type="datetimeFigureOut">
              <a:rPr lang="en-SG" smtClean="0"/>
              <a:t>24/1/2019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1B18-780A-40D7-BBA5-5B45A2342C6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061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80887-2C80-480C-A213-C82B65B4E8E3}" type="datetimeFigureOut">
              <a:rPr lang="en-SG" smtClean="0"/>
              <a:t>24/1/2019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A1B18-780A-40D7-BBA5-5B45A2342C6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429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7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8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9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0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9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1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3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2019-01-24T10:19:52Z</dcterms:created>
  <dcterms:modified xsi:type="dcterms:W3CDTF">2019-01-24T10:19:52Z</dcterms:modified>
</cp:coreProperties>
</file>