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A3C4-3356-4CAC-9E28-3D158DAF6856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00F7C-9057-4FF2-BDA5-82F95B0C4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9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0A3C4-3356-4CAC-9E28-3D158DAF6856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00F7C-9057-4FF2-BDA5-82F95B0C4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6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62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50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059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67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2019-06-19T04:34:40Z</dcterms:created>
  <dcterms:modified xsi:type="dcterms:W3CDTF">2019-06-19T04:34:40Z</dcterms:modified>
</cp:coreProperties>
</file>