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2D83-B968-46B8-A3A6-C54AA3DCEDDF}" type="datetimeFigureOut">
              <a:rPr lang="en-SG" smtClean="0"/>
              <a:t>24/1/2019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74A3D-4093-4638-AE90-B6E9B353B24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9518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62D83-B968-46B8-A3A6-C54AA3DCEDDF}" type="datetimeFigureOut">
              <a:rPr lang="en-SG" smtClean="0"/>
              <a:t>24/1/2019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74A3D-4093-4638-AE90-B6E9B353B24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7378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93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954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8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725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2019-01-24T10:27:51Z</dcterms:created>
  <dcterms:modified xsi:type="dcterms:W3CDTF">2019-01-24T10:27:51Z</dcterms:modified>
</cp:coreProperties>
</file>