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AC08-1D87-4537-9D6F-633CB4292CF6}" type="datetimeFigureOut">
              <a:rPr lang="en-IN" smtClean="0"/>
              <a:t>01-04-2024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D6F3-B68E-41BF-A1F8-49F6ADF73D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85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AC08-1D87-4537-9D6F-633CB4292CF6}" type="datetimeFigureOut">
              <a:rPr lang="en-IN" smtClean="0"/>
              <a:t>01-04-2024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D6F3-B68E-41BF-A1F8-49F6ADF73D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03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ஆதித் திருவார்த்தை திவ்விய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அற்புதப் பாலகனாகப் பிறந்தார்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ஆதந் தன் பாவத்தின் சாபத்தை தீர்த்திட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ஆதிரை யோரையீ டேற்றிட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மாசற்ற ஜோதி திரித்துவத் 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தோர் வஸ்து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மரியாம் கன்னியிட முதித்து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மகிமையை மறந்து தமை வெறுத்து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மனுக்குமாரன் வேஷமாய்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உன்ன தகஞ்சீர் முகஞ்சீர் வாசகர்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மின்னுச்சீர் வாசகர் மேனிநிறம் 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எழும்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உன்னத காதலும் பொருந்தவே</a:t>
            </a:r>
            <a:r>
              <a:rPr lang="ta-IN" smtClean="0"/>
              <a:t> 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சர்வ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நன்மைச் சொரூபனார் ரஞ்சிதனார்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தாம் தாம் தன்னரர் வன்னரர்தீம் தீம்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தீமையகற்றிட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சங்கிர்த சங்கிர்த சங்கிர்த சந்தோ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ஷமென சோபனம்பாடவே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இங்கிர்த இங்கிர்த இங்கிர்த நமது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இருதயத்திலும் எங்கும் நிறைந்திட</a:t>
            </a:r>
            <a:r>
              <a:rPr lang="ta-IN" smtClean="0"/>
              <a:t> 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9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ஆதாம் சாதி ஏவினர் 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ஆபிரகாம் விசுவாசவித்து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யூதர் சிம்மாசனத்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தாளுகை செய்வோர்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ஈசாய் வங்கிஷத்தானுதித்தார்.</a:t>
            </a:r>
            <a:r>
              <a:rPr lang="ta-IN" smtClean="0"/>
              <a:t> 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பூலோகப் பாவ விமோசனர் 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பூரண கிருபையின் வாசனர்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மேலோக இராஜாதி இராஜன் சிம்மாசனன்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மேன்மை மகிமைப் பிரதாபன் வந்தார்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0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அல்லேலூயா சங்கீர்த்தனம் 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ஆனந்த கீதங்கள் பாடவே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அல்லைகள் தொல்லைகள் 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எல்லாம் நீங்கிட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அற்புதன் </a:t>
            </a:r>
            <a: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மெய்ப்பரன் தற்பரனார்.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4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Latha</vt:lpstr>
      <vt:lpstr>TAU-Kurinji Bold</vt:lpstr>
      <vt:lpstr>Office Theme</vt:lpstr>
      <vt:lpstr>ஆதித் திருவார்த்தை திவ்விய அற்புதப் பாலகனாகப் பிறந்தார் ஆதந் தன் பாவத்தின் சாபத்தை தீர்த்திட ஆதிரை யோரையீ டேற்றிட</vt:lpstr>
      <vt:lpstr>மாசற்ற ஜோதி திரித்துவத்  தோர் வஸ்து மரியாம் கன்னியிட முதித்து</vt:lpstr>
      <vt:lpstr>மகிமையை மறந்து தமை வெறுத்து மனுக்குமாரன் வேஷமாய் உன்ன தகஞ்சீர் முகஞ்சீர் வாசகர் மின்னுச்சீர் வாசகர் மேனிநிறம்  எழும் உன்னத காதலும் பொருந்தவே </vt:lpstr>
      <vt:lpstr>சர்வ நன்மைச் சொரூபனார் ரஞ்சிதனார் தாம் தாம் தன்னரர் வன்னரர்தீம் தீம்  தீமையகற்றிட சங்கிர்த சங்கிர்த சங்கிர்த சந்தோ ஷமென சோபனம்பாடவே இங்கிர்த இங்கிர்த இங்கிர்த நமது இருதயத்திலும் எங்கும் நிறைந்திட </vt:lpstr>
      <vt:lpstr>ஆதாம் சாதி ஏவினர்  ஆபிரகாம் விசுவாசவித்து யூதர் சிம்மாசனத்  தாளுகை செய்வோர்  ஈசாய் வங்கிஷத்தானுதித்தார். </vt:lpstr>
      <vt:lpstr>பூலோகப் பாவ விமோசனர்  பூரண கிருபையின் வாசனர் மேலோக இராஜாதி இராஜன் சிம்மாசனன் மேன்மை மகிமைப் பிரதாபன் வந்தார்</vt:lpstr>
      <vt:lpstr>அல்லேலூயா சங்கீர்த்தனம்  ஆனந்த கீதங்கள் பாடவே அல்லைகள் தொல்லைகள்  எல்லாம் நீங்கிட அற்புதன்  மெய்ப்பரன் தற்பரனார்.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ஆதித் திருவார்த்தை திவ்விய அற்புதப் பாலகனாகப் பிறந்தார் ஆதந் தன் பாவத்தின் சாபத்தை தீர்த்திட ஆதிரை யோரையீ டேற்றிட</dc:title>
  <dc:creator>ELCOT</dc:creator>
  <cp:lastModifiedBy>ELCOT</cp:lastModifiedBy>
  <cp:revision>1</cp:revision>
  <dcterms:created xsi:type="dcterms:W3CDTF">2024-04-01T07:47:36Z</dcterms:created>
  <dcterms:modified xsi:type="dcterms:W3CDTF">2024-04-01T07:47:36Z</dcterms:modified>
</cp:coreProperties>
</file>