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385C-E5FE-4A7C-9153-F54FB5C930F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E0044-99F5-4854-BE35-FDAF8E11B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62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385C-E5FE-4A7C-9153-F54FB5C930F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E0044-99F5-4854-BE35-FDAF8E11B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618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மாசில்லாத தேவ புத்திரன்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மானிடனானார் ஜெய ஜெய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5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ஆசீர்வாதமே கன தேசார்</a:t>
            </a:r>
            <a:r>
              <a:rPr lang="en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நீதமே ஒளிர்</a:t>
            </a:r>
            <a:r>
              <a:rPr lang="en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 </a:t>
            </a: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காசினி மீததி </a:t>
            </a:r>
            <a:r>
              <a:rPr lang="en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நேசப் பிரகாச</a:t>
            </a:r>
            <a:r>
              <a:rPr lang="en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 </a:t>
            </a: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விண் வாச கிருபாசன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2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சத்திய வாசகர் சதா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நித்திய தேசிகர் வளர்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பெத்தலேம் ஊர்தனிலே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கரிசித்துக் கன்னியாஸ்திரி வித்தினில்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16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அந்தரம் பூமியும்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அதி சுந்தர நேமியும்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தினம் ஐந்தொரு நாளினிலே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தருமுந்தின மின்றிலொன்றாகிய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4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TAU-Kurinji Bold</vt:lpstr>
      <vt:lpstr>Office Theme</vt:lpstr>
      <vt:lpstr>மாசில்லாத தேவ புத்திரன் மானிடனானார் ஜெய ஜெய</vt:lpstr>
      <vt:lpstr>ஆசீர்வாதமே கன தேசார் நீதமே ஒளிர் காசினி மீததி  நேசப் பிரகாச விண் வாச கிருபாசன</vt:lpstr>
      <vt:lpstr>சத்திய வாசகர் சதா நித்திய தேசிகர் வளர் பெத்தலேம் ஊர்தனிலே கரிசித்துக் கன்னியாஸ்திரி வித்தினில்</vt:lpstr>
      <vt:lpstr>அந்தரம் பூமியும் அதி சுந்தர நேமியும் தினம் ஐந்தொரு நாளினிலே தருமுந்தின மின்றிலொன்றாகிய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மாசில்லாத தேவ புத்திரன் மானிடனானார் ஜெய ஜெய</dc:title>
  <dc:creator>ELCOT</dc:creator>
  <cp:lastModifiedBy>ELCOT</cp:lastModifiedBy>
  <cp:revision>1</cp:revision>
  <dcterms:created xsi:type="dcterms:W3CDTF">2024-04-01T07:54:33Z</dcterms:created>
  <dcterms:modified xsi:type="dcterms:W3CDTF">2024-04-01T07:54:33Z</dcterms:modified>
</cp:coreProperties>
</file>