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EC46-A2D5-4CC2-895E-91C0151CAFED}" type="datetimeFigureOut">
              <a:rPr lang="en-IN" smtClean="0"/>
              <a:t>02-04-2024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43F4-A609-4004-AA94-4DC1E25E70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133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1EC46-A2D5-4CC2-895E-91C0151CAFED}" type="datetimeFigureOut">
              <a:rPr lang="en-IN" smtClean="0"/>
              <a:t>02-04-2024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B43F4-A609-4004-AA94-4DC1E25E70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77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தாகம் மிகுந்தவரே அமர்ந்த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தண்ணீரண்டை வாரும்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2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ஏகன் நானுங்களையே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அழைக்கும் என்தன்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இன்பவாக்குத்தத்தமே நம்பி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வேகமாக ஓடி வாருமெனதிடம்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வேண்டியதைத் தருவேன்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காசுபணமது, அற்றுலகந்தன்னில்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கஷ்டப்படுவோரே விசு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வாசமாய் என்னிடம் வந்து விலையின்றி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வாங்கியே சாப்பிடுமே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3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பாரச்சுமையோடு பாரில் வருத்தங்கள்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பட்டு உழல்வோரே வாரும்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நேரே உமக்கிளைப்பாறுதலாவியை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நேசமாய்த் தந்திடுவேன்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2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அப்பமல்லாத பொருளையும் திருப்தி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ஆகாத வஸ்துவையும் நம்பித்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தப்பிதமாய்ப் பிரயாசத்தையும் பணம்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தன்னையுமேன் கெடுப்பீர்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3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கர்த்தரைக் கண்டடையத்தக்க காலத்தில்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கண்டிடுமே உடனே உந்தன்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அத்தன் சமீபமாக இருக்கும் போதே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ஆவலாய்க் கூப்பிடுமே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45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TAU-Kurinji Bold</vt:lpstr>
      <vt:lpstr>Office Theme</vt:lpstr>
      <vt:lpstr>தாகம் மிகுந்தவரே அமர்ந்த தண்ணீரண்டை வாரும்</vt:lpstr>
      <vt:lpstr>ஏகன் நானுங்களையே அழைக்கும் என்தன் இன்பவாக்குத்தத்தமே நம்பி வேகமாக ஓடி வாருமெனதிடம் வேண்டியதைத் தருவேன்</vt:lpstr>
      <vt:lpstr>காசுபணமது, அற்றுலகந்தன்னில் கஷ்டப்படுவோரே விசு வாசமாய் என்னிடம் வந்து விலையின்றி வாங்கியே சாப்பிடுமே</vt:lpstr>
      <vt:lpstr>பாரச்சுமையோடு பாரில் வருத்தங்கள் பட்டு உழல்வோரே வாரும் நேரே உமக்கிளைப்பாறுதலாவியை நேசமாய்த் தந்திடுவேன்</vt:lpstr>
      <vt:lpstr>அப்பமல்லாத பொருளையும் திருப்தி ஆகாத வஸ்துவையும் நம்பித் தப்பிதமாய்ப் பிரயாசத்தையும் பணம் தன்னையுமேன் கெடுப்பீர்</vt:lpstr>
      <vt:lpstr>கர்த்தரைக் கண்டடையத்தக்க காலத்தில் கண்டிடுமே உடனே உந்தன் அத்தன் சமீபமாக இருக்கும் போதே ஆவலாய்க் கூப்பிடுமே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தாகம் மிகுந்தவரே அமர்ந்த தண்ணீரண்டை வாரும்</dc:title>
  <dc:creator>DELL</dc:creator>
  <cp:lastModifiedBy>DELL</cp:lastModifiedBy>
  <cp:revision>1</cp:revision>
  <dcterms:created xsi:type="dcterms:W3CDTF">2024-04-02T08:12:16Z</dcterms:created>
  <dcterms:modified xsi:type="dcterms:W3CDTF">2024-04-02T08:12:16Z</dcterms:modified>
</cp:coreProperties>
</file>