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3A59-02CF-4FF8-A6C5-2260230FE596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117-CB9E-4BD4-911C-1800D30338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04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C3A59-02CF-4FF8-A6C5-2260230FE596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8117-CB9E-4BD4-911C-1800D30338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15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திருப் பதம் சேராமல் இருப்பேனோ நான்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தெய்வத்தைத் தேடாமல்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b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பிழைப்பேனோ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3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அருட்கடலாம் ஈசன் அடியவர் பாசன்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உருக்கம் நிறைந்த விண்ணுயிரான நேசன்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2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ஆவியும் ஆத்மமும் ஆண்டவர் பங்கே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பூவில் அவரல்லால் புகலிடம் எங்கே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1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சத்திய மார்க்கமும் சகலமுமான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நித்திய ஜீவனும் நிமலனுமான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9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ஆறுதல் தேறுதல் அளித்திடும் சேயன்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கூறு மகிமையில் சேர்த்திடும் தூயன்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0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உலையில் மெழுகு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போல் உருகுதென் நெஞ்சம்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மலையாதுன் திருவடி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வணங்கினேன் தஞ்சம்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2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புண்ணியத்தால் என்னை உய்யப்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பண்ணிடக் கிருபை செய்வாய்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68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TAU-Kurinji Bold</vt:lpstr>
      <vt:lpstr>Office Theme</vt:lpstr>
      <vt:lpstr>திருப் பதம் சேராமல் இருப்பேனோ நான் தெய்வத்தைத் தேடாமல்b பிழைப்பேனோ</vt:lpstr>
      <vt:lpstr>அருட்கடலாம் ஈசன் அடியவர் பாசன் உருக்கம் நிறைந்த விண்ணுயிரான நேசன்</vt:lpstr>
      <vt:lpstr>ஆவியும் ஆத்மமும் ஆண்டவர் பங்கே பூவில் அவரல்லால் புகலிடம் எங்கே</vt:lpstr>
      <vt:lpstr>சத்திய மார்க்கமும் சகலமுமான நித்திய ஜீவனும் நிமலனுமான</vt:lpstr>
      <vt:lpstr>ஆறுதல் தேறுதல் அளித்திடும் சேயன் கூறு மகிமையில் சேர்த்திடும் தூயன்</vt:lpstr>
      <vt:lpstr>உலையில் மெழுகு போல் உருகுதென் நெஞ்சம் மலையாதுன் திருவடி வணங்கினேன் தஞ்சம்</vt:lpstr>
      <vt:lpstr>புண்ணியத்தால் என்னை உய்யப் பண்ணிடக் கிருபை செய்வாய்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திருப் பதம் சேராமல் இருப்பேனோ நான் தெய்வத்தைத் தேடாமல்b பிழைப்பேனோ</dc:title>
  <dc:creator>DELL</dc:creator>
  <cp:lastModifiedBy>DELL</cp:lastModifiedBy>
  <cp:revision>1</cp:revision>
  <dcterms:created xsi:type="dcterms:W3CDTF">2024-04-02T08:12:37Z</dcterms:created>
  <dcterms:modified xsi:type="dcterms:W3CDTF">2024-04-02T08:12:37Z</dcterms:modified>
</cp:coreProperties>
</file>