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27A2-5127-484E-90A8-55705A2F89F7}" type="datetimeFigureOut">
              <a:rPr lang="en-IN" smtClean="0"/>
              <a:t>02-04-2024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17AD-A0D1-4E55-AD88-556B61D0AD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796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427A2-5127-484E-90A8-55705A2F89F7}" type="datetimeFigureOut">
              <a:rPr lang="en-IN" smtClean="0"/>
              <a:t>02-04-2024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E17AD-A0D1-4E55-AD88-556B61D0AD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760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தீய மனதை மாற்ற வாரும், தூய ஆவியே,-கன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நேய ஆவியே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மாய பாசத் தழுந்தி வாடி மாளுஞ் சாவிதால்,-மிக மாயும்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பாவி நான்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8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தீமை செய்ய நாடுதென்றன் திருக்கு நெஞ்சமே,-மருள்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தீர்க்கும், தஞ்சமே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பரத்தை நோக்க மனம் அற்றேனே, பதடிதான் ஐயா.-ஒரு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பாவி நான் ஐயா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0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புதிய சிந்தை, புதிய ஆசை புதுப்பித்தாக்கவே,-அதைப்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புகழ்ந்து காக்கவே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ஏக்கத்தோடென் மீட்பைத்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தேடி, இரந்து கெஞ்சவே,-தினம்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இதயம் அஞ்சவே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5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கிறிஸ்து மீது நாட்டங் கொண்டு கீதம் பாடவே,-அவர்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கிருபை தேடவே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தேவ வசனப் பாலின்மீது தேட்டம் தோன்றவே,-மிகு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தெளிவு வேண்டவே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2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ஜெபத்தின் தாகம் அகத்தில் ஊற்றி ஜெபித்துப் போற்றவே,-மிகச்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சிறப்பாய் ஏற்றவே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62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TAU-Kurinji Bold</vt:lpstr>
      <vt:lpstr>Office Theme</vt:lpstr>
      <vt:lpstr> தீய மனதை மாற்ற வாரும், தூய ஆவியே,-கன நேய ஆவியே மாய பாசத் தழுந்தி வாடி மாளுஞ் சாவிதால்,-மிக மாயும் பாவி நான் </vt:lpstr>
      <vt:lpstr>தீமை செய்ய நாடுதென்றன் திருக்கு நெஞ்சமே,-மருள் தீர்க்கும், தஞ்சமே பரத்தை நோக்க மனம் அற்றேனே, பதடிதான் ஐயா.-ஒரு பாவி நான் ஐயா</vt:lpstr>
      <vt:lpstr>புதிய சிந்தை, புதிய ஆசை புதுப்பித்தாக்கவே,-அதைப் புகழ்ந்து காக்கவே ஏக்கத்தோடென் மீட்பைத் தேடி, இரந்து கெஞ்சவே,-தினம் இதயம் அஞ்சவே</vt:lpstr>
      <vt:lpstr>கிறிஸ்து மீது நாட்டங் கொண்டு கீதம் பாடவே,-அவர் கிருபை தேடவே தேவ வசனப் பாலின்மீது தேட்டம் தோன்றவே,-மிகு தெளிவு வேண்டவே</vt:lpstr>
      <vt:lpstr>ஜெபத்தின் தாகம் அகத்தில் ஊற்றி ஜெபித்துப் போற்றவே,-மிகச் சிறப்பாய் ஏற்றவே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தீய மனதை மாற்ற வாரும், தூய ஆவியே,-கன நேய ஆவியே மாய பாசத் தழுந்தி வாடி மாளுஞ் சாவிதால்,-மிக மாயும் பாவி நான் </dc:title>
  <dc:creator>DELL</dc:creator>
  <cp:lastModifiedBy>DELL</cp:lastModifiedBy>
  <cp:revision>1</cp:revision>
  <dcterms:created xsi:type="dcterms:W3CDTF">2024-04-02T08:12:59Z</dcterms:created>
  <dcterms:modified xsi:type="dcterms:W3CDTF">2024-04-02T08:12:59Z</dcterms:modified>
</cp:coreProperties>
</file>