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05D3-CDE9-4EA9-9E5A-EE5370F1FB66}" type="datetimeFigureOut">
              <a:rPr lang="en-IN" smtClean="0"/>
              <a:t>02-04-2024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0548-A602-430F-9F3C-713BF307E2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4257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605D3-CDE9-4EA9-9E5A-EE5370F1FB66}" type="datetimeFigureOut">
              <a:rPr lang="en-IN" smtClean="0"/>
              <a:t>02-04-2024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20548-A602-430F-9F3C-713BF307E2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6718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தீயன் ஆயினேன் ஐயா எளியேன் உற்ற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தீவினை அனைத்தும் தீரும்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தேவரீர் மேலே என் பாரம்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தீயன் ஆயினேன் ஐயா</a:t>
            </a:r>
            <a:endParaRPr lang="en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023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மாயவலை வீசுவலு</a:t>
            </a:r>
            <a: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/>
            </a:r>
            <a:b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பேயின் வினை தீர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நேயமுடனே உறுசகாயனாய் எமக்கென்றிங்கு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நிச்சயித்தெழுந்த எங்கள்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அச்சயா திருக்குமாரா</a:t>
            </a:r>
            <a:endParaRPr lang="en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689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நன்மை செய்யவே நான் நினைத்தாலும் என்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தன்மை வேறதாய்ப் பின்னம் ஆகுமே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என்ன என்தன் நீதி கந்தை</a:t>
            </a:r>
            <a:endParaRPr lang="en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416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அன்ன அருவருப்பாமே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எத்தனை ஆனாலும் உன்தன்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சித்தம் வைத்தனுக்கிரகிப்பாய்</a:t>
            </a:r>
            <a:endParaRPr lang="en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59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பாவம் மீறி என் ஆவி தள்ளாடி நற்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சீவ பாதையைத் தாவி ஓடியே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ஆவலாய் அழி வுறும் துர்ச்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சாவின் வழியே தொடர்ந்து</a:t>
            </a:r>
            <a:endParaRPr lang="en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332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அக்கிரமச் செய்கைகளில்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சிக்கினேன் ஐயோ உன் தஞ்சம்</a:t>
            </a:r>
            <a:endParaRPr lang="en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95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தீது செய்பவன் தேவன் முன்னே உத்ர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வாதியாய் உறு நீதம் உண்டென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போதம் உற வேத நெறி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ஓதிய ஏசு நாதா உன்</a:t>
            </a:r>
            <a:endParaRPr lang="en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535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புண்ணியத்தால் என்னை உய்யப்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பண்ணிடக் கிருபை செய்வாய்</a:t>
            </a:r>
            <a:endParaRPr lang="en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153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</Words>
  <Application>Microsoft Office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TAU-Kurinji Bold</vt:lpstr>
      <vt:lpstr>Office Theme</vt:lpstr>
      <vt:lpstr>தீயன் ஆயினேன் ஐயா எளியேன் உற்ற தீவினை அனைத்தும் தீரும் தேவரீர் மேலே என் பாரம் தீயன் ஆயினேன் ஐயா</vt:lpstr>
      <vt:lpstr>மாயவலை வீசுவலு பேயின் வினை தீர நேயமுடனே உறுசகாயனாய் எமக்கென்றிங்கு நிச்சயித்தெழுந்த எங்கள் அச்சயா திருக்குமாரா</vt:lpstr>
      <vt:lpstr>நன்மை செய்யவே நான் நினைத்தாலும் என் தன்மை வேறதாய்ப் பின்னம் ஆகுமே என்ன என்தன் நீதி கந்தை</vt:lpstr>
      <vt:lpstr>அன்ன அருவருப்பாமே எத்தனை ஆனாலும் உன்தன் சித்தம் வைத்தனுக்கிரகிப்பாய்</vt:lpstr>
      <vt:lpstr>பாவம் மீறி என் ஆவி தள்ளாடி நற் சீவ பாதையைத் தாவி ஓடியே ஆவலாய் அழி வுறும் துர்ச் சாவின் வழியே தொடர்ந்து</vt:lpstr>
      <vt:lpstr>அக்கிரமச் செய்கைகளில் சிக்கினேன் ஐயோ உன் தஞ்சம்</vt:lpstr>
      <vt:lpstr>தீது செய்பவன் தேவன் முன்னே உத்ர வாதியாய் உறு நீதம் உண்டென போதம் உற வேத நெறி ஓதிய ஏசு நாதா உன்</vt:lpstr>
      <vt:lpstr>புண்ணியத்தால் என்னை உய்யப் பண்ணிடக் கிருபை செய்வாய்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தீயன் ஆயினேன் ஐயா எளியேன் உற்ற தீவினை அனைத்தும் தீரும் தேவரீர் மேலே என் பாரம் தீயன் ஆயினேன் ஐயா</dc:title>
  <dc:creator>DELL</dc:creator>
  <cp:lastModifiedBy>DELL</cp:lastModifiedBy>
  <cp:revision>1</cp:revision>
  <dcterms:created xsi:type="dcterms:W3CDTF">2024-04-02T08:13:14Z</dcterms:created>
  <dcterms:modified xsi:type="dcterms:W3CDTF">2024-04-02T08:13:14Z</dcterms:modified>
</cp:coreProperties>
</file>