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EE07F-556B-4209-A4DB-99EBF37080CB}" type="datetimeFigureOut">
              <a:rPr lang="en-IN" smtClean="0"/>
              <a:t>02-04-2024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3D7B4-6674-446F-83D2-EDEEAF1975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011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EE07F-556B-4209-A4DB-99EBF37080CB}" type="datetimeFigureOut">
              <a:rPr lang="en-IN" smtClean="0"/>
              <a:t>02-04-2024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3D7B4-6674-446F-83D2-EDEEAF19754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724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/>
            </a:r>
            <a:br>
              <a:rPr lang="en-US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தெய்வாலயந்தனில் சேர்வோம்-திரி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யேகரின் திருத்தாள் போற்றியே களிகூர்வோம்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endParaRPr lang="en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451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தெய்வநிறையுள்ள யேசு சீர் தெய்வாலயம்-அவர்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செற்றலர் இடித்துமே</a:t>
            </a:r>
            <a:r>
              <a:rPr lang="en-US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/>
            </a:r>
            <a:br>
              <a:rPr lang="en-US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சிறந்தவாலயம் தமின்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மெய்ப்பல னளித்து நம்மை மீட்குமாலயம்</a:t>
            </a:r>
            <a:endParaRPr lang="ta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541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கர்த்தனைப்பிடித்தோன் ஜீவ கற்றெய்வாலயம் -எந்தக்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காலமும் துதிமுழங்கும்</a:t>
            </a:r>
            <a:r>
              <a:rPr lang="en-US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/>
            </a:r>
            <a:br>
              <a:rPr lang="en-US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கான வாலயம் பரி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சுத்தமாய்த்தனையே</a:t>
            </a:r>
            <a:r>
              <a:rPr lang="en-US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/>
            </a:r>
            <a:br>
              <a:rPr lang="en-US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காக்கும் துங்க வாலயம்</a:t>
            </a:r>
            <a:endParaRPr lang="ta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668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திவ்யபக்தர் கூட்டமே</a:t>
            </a:r>
            <a:r>
              <a:rPr lang="en-US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/>
            </a:r>
            <a:br>
              <a:rPr lang="en-US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சிங்காரவாலயம் அது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தெய்வ ஆவி சிற்பி வேலை செய்யுமாலயம் தீட்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டவ்வியம் பகைவிலக்கும் அன்பினாலயம்</a:t>
            </a:r>
            <a:endParaRPr lang="ta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386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வானமே தேவாட்டுக்குட்டி</a:t>
            </a:r>
            <a:r>
              <a:rPr lang="en-US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/>
            </a:r>
            <a:br>
              <a:rPr lang="en-US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வாழுமாலயம் பக்தர்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மகிமை ஜோதிமய மாகுமாலயம் மெய்ஞ்</a:t>
            </a:r>
            <a:b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</a:br>
            <a:r>
              <a:rPr lang="ta-IN" sz="6600" smtClean="0">
                <a:solidFill>
                  <a:schemeClr val="bg1"/>
                </a:solidFill>
                <a:latin typeface="TAU-Kurinji Bold" panose="020B0604020202020204" pitchFamily="34" charset="0"/>
                <a:cs typeface="TAU-Kurinji Bold" panose="020B0604020202020204" pitchFamily="34" charset="0"/>
              </a:rPr>
              <a:t>ஞானபாக்கியங்கள் பெய்யும் நாதராலயம்</a:t>
            </a:r>
            <a:endParaRPr lang="ta-IN" sz="6600" dirty="0">
              <a:solidFill>
                <a:schemeClr val="bg1"/>
              </a:solidFill>
              <a:latin typeface="TAU-Kurinji Bold" panose="020B0604020202020204" pitchFamily="34" charset="0"/>
              <a:cs typeface="TAU-Kurinji Bold" panose="020B060402020202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078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TAU-Kurinji Bold</vt:lpstr>
      <vt:lpstr>Office Theme</vt:lpstr>
      <vt:lpstr> தெய்வாலயந்தனில் சேர்வோம்-திரி யேகரின் திருத்தாள் போற்றியே களிகூர்வோம் </vt:lpstr>
      <vt:lpstr>தெய்வநிறையுள்ள யேசு சீர் தெய்வாலயம்-அவர் செற்றலர் இடித்துமே சிறந்தவாலயம் தமின் மெய்ப்பல னளித்து நம்மை மீட்குமாலயம்</vt:lpstr>
      <vt:lpstr>கர்த்தனைப்பிடித்தோன் ஜீவ கற்றெய்வாலயம் -எந்தக் காலமும் துதிமுழங்கும் கான வாலயம் பரி சுத்தமாய்த்தனையே காக்கும் துங்க வாலயம்</vt:lpstr>
      <vt:lpstr>திவ்யபக்தர் கூட்டமே சிங்காரவாலயம் அது தெய்வ ஆவி சிற்பி வேலை செய்யுமாலயம் தீட் டவ்வியம் பகைவிலக்கும் அன்பினாலயம்</vt:lpstr>
      <vt:lpstr>வானமே தேவாட்டுக்குட்டி வாழுமாலயம் பக்தர் மகிமை ஜோதிமய மாகுமாலயம் மெய்ஞ் ஞானபாக்கியங்கள் பெய்யும் நாதராலயம்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தெய்வாலயந்தனில் சேர்வோம்-திரி யேகரின் திருத்தாள் போற்றியே களிகூர்வோம் </dc:title>
  <dc:creator>DELL</dc:creator>
  <cp:lastModifiedBy>DELL</cp:lastModifiedBy>
  <cp:revision>1</cp:revision>
  <dcterms:created xsi:type="dcterms:W3CDTF">2024-04-02T08:13:29Z</dcterms:created>
  <dcterms:modified xsi:type="dcterms:W3CDTF">2024-04-02T08:13:29Z</dcterms:modified>
</cp:coreProperties>
</file>