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52E2-C837-4243-A873-67CCFF30A436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CEE-4B6A-4AB0-B94B-872B0BEB6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31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52E2-C837-4243-A873-67CCFF30A436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DCEE-4B6A-4AB0-B94B-872B0BEB6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25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தேவனே யேசுநாதனே இத்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 ஆலயம் வந்திடும்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 ஆலயம் வந்தவர்க்கருள்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திவ்ய ஆவியை ஈந்திடும்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6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பாவிகள் உமக்காலயஞ் செய்யப்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பாத்திரர்களோ அல்லவே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பாவநாசராம் யேசுவே உம்மால்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பாத்திரராய் இதைச் செய்தனர்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கூடிவந் தும்மையே பணிந்திடக்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குறித்த இச்சிறு ஆலயம்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நாடி வந்தவர் யாவருக்குமுன்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நல்வசன முளதாகவும்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0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தேவனே உமக்கான ஆலயம்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பாவியின் சிறு நெஞ்சமே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பாவம் யாவையும் நீக்கியே சிறு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 ஆலய மாக்கிடும்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3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TAU-Kurinji Bold</vt:lpstr>
      <vt:lpstr>Office Theme</vt:lpstr>
      <vt:lpstr>தேவனே யேசுநாதனே இத் தேவ ஆலயம் வந்திடும் தேவ ஆலயம் வந்தவர்க்கருள் திவ்ய ஆவியை ஈந்திடும்</vt:lpstr>
      <vt:lpstr>பாவிகள் உமக்காலயஞ் செய்யப் பாத்திரர்களோ அல்லவே பாவநாசராம் யேசுவே உம்மால் பாத்திரராய் இதைச் செய்தனர்</vt:lpstr>
      <vt:lpstr>கூடிவந் தும்மையே பணிந்திடக் குறித்த இச்சிறு ஆலயம் நாடி வந்தவர் யாவருக்குமுன் நல்வசன முளதாகவும்</vt:lpstr>
      <vt:lpstr>தேவனே உமக்கான ஆலயம் பாவியின் சிறு நெஞ்சமே பாவம் யாவையும் நீக்கியே சிறு தேவ ஆலய மாக்கிடும்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தேவனே யேசுநாதனே இத் தேவ ஆலயம் வந்திடும் தேவ ஆலயம் வந்தவர்க்கருள் திவ்ய ஆவியை ஈந்திடும்</dc:title>
  <dc:creator>DELL</dc:creator>
  <cp:lastModifiedBy>DELL</cp:lastModifiedBy>
  <cp:revision>1</cp:revision>
  <dcterms:created xsi:type="dcterms:W3CDTF">2024-04-02T08:13:43Z</dcterms:created>
  <dcterms:modified xsi:type="dcterms:W3CDTF">2024-04-02T08:13:43Z</dcterms:modified>
</cp:coreProperties>
</file>