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EAFCE-D0FC-45A9-8D88-70EE25FF5117}" type="datetimeFigureOut">
              <a:rPr lang="en-IN" smtClean="0"/>
              <a:t>02-04-2024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4BDF8-DE8B-400A-97EE-FFD2FDEC4A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7874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EAFCE-D0FC-45A9-8D88-70EE25FF5117}" type="datetimeFigureOut">
              <a:rPr lang="en-IN" smtClean="0"/>
              <a:t>02-04-2024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4BDF8-DE8B-400A-97EE-FFD2FDEC4A3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214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தேவா இவ்வீட்டில் இன்றே மேவி எழுந்து வரவே – தயை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செய்வாய் எமது கோவா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endParaRPr lang="en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74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மூவர் ஒருவரான தேவா கிறிஸ்துநாதா -எங்கள்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முன்னவா சத்ய வேதா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பூவில் எமக்குதவி யாருமில்லை எம் தாதா – யேசு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 </a:t>
            </a: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புண்ணியனே மா நீதா -இங்கு</a:t>
            </a:r>
            <a:endParaRPr lang="ta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615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நண்ணுவாய் மெய்ப் போதா – தயை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பண்ணுவாய் வினோதா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மேவி உனதருளை ஈவாய் இவ்வீட்டின் மீது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 </a:t>
            </a: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ஜீவனே யேசு கோனே – ஏழைப்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பாவிகள் மீட்பன் தானே</a:t>
            </a:r>
            <a:endParaRPr lang="ta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17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விந்தையுடன் களிப்பும்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சந்தமுடன் உண்டாக – அதி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மேன்மையுடன் சிநேகம்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அந்தமுடன் பெருகி எந்தப் பாவமும் ஏக – என்றும்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 </a:t>
            </a: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அத்தனோ டுற வாக – ஜெப</a:t>
            </a:r>
            <a:endParaRPr lang="ta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16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துந்துமிகள் முழங்க – ஐக்யம்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பந்தமுடன் இலங்க,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தந்தைப் பரனே இன்று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உன்றன் அருள் நிறைவாய்ச்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சொந்தமுடன் ஈவாயே – இவர்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சந்ததம் வாழ நீயே</a:t>
            </a:r>
            <a:endParaRPr lang="ta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14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இங்கு வசிக்கும் மட்டும் துங்கன் மொழிக் கிசைந்தே -பரன்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இஷ்டப்படி நடந்தே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அங்கம் மனது யாவும்</a:t>
            </a:r>
            <a: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/>
            </a:r>
            <a:br>
              <a:rPr lang="en-US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பங்கம் இன்றித் தொடர்ந்தே -இவர்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அனுதினமும் மகிழ்ந்தே -உயர்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அம்பர வீட்டில் சேர்ந்து -மிகு</a:t>
            </a:r>
            <a:endParaRPr lang="ta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23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கெம்பீரமாக வாழ்ந்து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புங்கமுடன் நிதமும் தங்கி யேசு பரனில்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இங்கிதமாய்க் கொண்டாட -நிதம்</a:t>
            </a:r>
            <a:b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</a:br>
            <a:r>
              <a:rPr lang="ta-IN" sz="6600" smtClean="0">
                <a:solidFill>
                  <a:schemeClr val="bg1"/>
                </a:solidFill>
                <a:latin typeface="TAU-Kurinji Bold" panose="020B0604020202020204" pitchFamily="34" charset="0"/>
                <a:cs typeface="TAU-Kurinji Bold" panose="020B0604020202020204" pitchFamily="34" charset="0"/>
              </a:rPr>
              <a:t>மங்களக் கவி பாட</a:t>
            </a:r>
            <a:endParaRPr lang="ta-IN" sz="6600" dirty="0">
              <a:solidFill>
                <a:schemeClr val="bg1"/>
              </a:solidFill>
              <a:latin typeface="TAU-Kurinji Bold" panose="020B0604020202020204" pitchFamily="34" charset="0"/>
              <a:cs typeface="TAU-Kurinji Bold" panose="020B0604020202020204" pitchFamily="34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55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TAU-Kurinji Bold</vt:lpstr>
      <vt:lpstr>Office Theme</vt:lpstr>
      <vt:lpstr>தேவா இவ்வீட்டில் இன்றே மேவி எழுந்து வரவே – தயை செய்வாய் எமது கோவா </vt:lpstr>
      <vt:lpstr>மூவர் ஒருவரான தேவா கிறிஸ்துநாதா -எங்கள் முன்னவா சத்ய வேதா பூவில் எமக்குதவி யாருமில்லை எம் தாதா – யேசு புண்ணியனே மா நீதா -இங்கு</vt:lpstr>
      <vt:lpstr>நண்ணுவாய் மெய்ப் போதா – தயை பண்ணுவாய் வினோதா மேவி உனதருளை ஈவாய் இவ்வீட்டின் மீது ஜீவனே யேசு கோனே – ஏழைப் பாவிகள் மீட்பன் தானே</vt:lpstr>
      <vt:lpstr>விந்தையுடன் களிப்பும் சந்தமுடன் உண்டாக – அதி மேன்மையுடன் சிநேகம் அந்தமுடன் பெருகி எந்தப் பாவமும் ஏக – என்றும் அத்தனோ டுற வாக – ஜெப</vt:lpstr>
      <vt:lpstr>துந்துமிகள் முழங்க – ஐக்யம் பந்தமுடன் இலங்க, தந்தைப் பரனே இன்று உன்றன் அருள் நிறைவாய்ச் சொந்தமுடன் ஈவாயே – இவர் சந்ததம் வாழ நீயே</vt:lpstr>
      <vt:lpstr>இங்கு வசிக்கும் மட்டும் துங்கன் மொழிக் கிசைந்தே -பரன் இஷ்டப்படி நடந்தே அங்கம் மனது யாவும் பங்கம் இன்றித் தொடர்ந்தே -இவர் அனுதினமும் மகிழ்ந்தே -உயர் அம்பர வீட்டில் சேர்ந்து -மிகு</vt:lpstr>
      <vt:lpstr>கெம்பீரமாக வாழ்ந்து புங்கமுடன் நிதமும் தங்கி யேசு பரனில் இங்கிதமாய்க் கொண்டாட -நிதம் மங்களக் கவி பாட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தேவா இவ்வீட்டில் இன்றே மேவி எழுந்து வரவே – தயை செய்வாய் எமது கோவா </dc:title>
  <dc:creator>DELL</dc:creator>
  <cp:lastModifiedBy>DELL</cp:lastModifiedBy>
  <cp:revision>1</cp:revision>
  <dcterms:created xsi:type="dcterms:W3CDTF">2024-04-02T08:15:26Z</dcterms:created>
  <dcterms:modified xsi:type="dcterms:W3CDTF">2024-04-02T08:15:26Z</dcterms:modified>
</cp:coreProperties>
</file>