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CDCE-1EA5-4813-A77F-D9B009CB5433}" type="datetimeFigureOut">
              <a:rPr lang="en-IN" smtClean="0"/>
              <a:t>02-04-2024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2DAC-DD9D-424D-9824-5326032AE9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397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5CDCE-1EA5-4813-A77F-D9B009CB5433}" type="datetimeFigureOut">
              <a:rPr lang="en-IN" smtClean="0"/>
              <a:t>02-04-2024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E2DAC-DD9D-424D-9824-5326032AE9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117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தேவா எனைமறக்காதே – இந்தச்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சிறியன் படுந்துயரில் தூரநிற்காதே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9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நேயா உனையன்றி நீசனுக்கார் கதி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தூயா கிருபைகூர் நான் மகாதோஷி</a:t>
            </a:r>
            <a:endParaRPr lang="ta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4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வானுலகோர்தொழும் நாதர் -இந்த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மானிடர்கரையேற வந்தசகாயா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காலைமாலைகள் தோறும் கரைந்து உருகுகின்ற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</a:t>
            </a: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கர்மசண்டாளனைக் கண்ணோக்க லாகாதா</a:t>
            </a:r>
            <a:endParaRPr lang="ta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01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பாவியின் மேலிரங்கையா – பொல்லாப்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பாதகனைக்கைவிடாதே நலமெய்யா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தாரணிதன்னில்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தவிக்குமிவ்வேழையைத்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</a:t>
            </a: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தாங்கியா தரித்துந்தன் தயைபுரி ஐயா</a:t>
            </a:r>
            <a:endParaRPr lang="ta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70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என்மீறுதல் நினையாதே எந்தன்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இளமையின் பாவத்தை மனதில்வையாதே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உன்பாதஞ் சேர்ந்தன் உவந் தேனுனையடைந்தேன்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நின்பாதந்தானே நிலையாகக்கண்டேன்</a:t>
            </a:r>
            <a:endParaRPr lang="ta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4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நெருக்கப்படுகிறேன் தேவா – என்னை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உருக்கமாய்ப் பாராய் கிறிஸ்தேசுநாதா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இரக்கம் வைத்தென்றனின் குறைதன்னை நீக்கு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என்னை ஆட்கொண்டவா இயேசு சர்வேசா</a:t>
            </a:r>
            <a:endParaRPr lang="ta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50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சரணம் சரணம் சருவேசா – இந்தத்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தருணம் தருணம் உன்றன் கருணை கூர் நேசா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</a:t>
            </a: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மரணவேளையிலும் நடுத்தீர்வை தினத்திலும்</a:t>
            </a:r>
            <a:endParaRPr lang="ta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01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TAU-Kurinji Bold</vt:lpstr>
      <vt:lpstr>Office Theme</vt:lpstr>
      <vt:lpstr>தேவா எனைமறக்காதே – இந்தச் சிறியன் படுந்துயரில் தூரநிற்காதே </vt:lpstr>
      <vt:lpstr>நேயா உனையன்றி நீசனுக்கார் கதி தூயா கிருபைகூர் நான் மகாதோஷி</vt:lpstr>
      <vt:lpstr>வானுலகோர்தொழும் நாதர் -இந்த மானிடர்கரையேற வந்தசகாயா காலைமாலைகள் தோறும் கரைந்து உருகுகின்ற கர்மசண்டாளனைக் கண்ணோக்க லாகாதா</vt:lpstr>
      <vt:lpstr>பாவியின் மேலிரங்கையா – பொல்லாப் பாதகனைக்கைவிடாதே நலமெய்யா தாரணிதன்னில் தவிக்குமிவ்வேழையைத் தாங்கியா தரித்துந்தன் தயைபுரி ஐயா</vt:lpstr>
      <vt:lpstr>என்மீறுதல் நினையாதே எந்தன் இளமையின் பாவத்தை மனதில்வையாதே உன்பாதஞ் சேர்ந்தன் உவந் தேனுனையடைந்தேன் நின்பாதந்தானே நிலையாகக்கண்டேன்</vt:lpstr>
      <vt:lpstr>நெருக்கப்படுகிறேன் தேவா – என்னை உருக்கமாய்ப் பாராய் கிறிஸ்தேசுநாதா இரக்கம் வைத்தென்றனின் குறைதன்னை நீக்கு என்னை ஆட்கொண்டவா இயேசு சர்வேசா</vt:lpstr>
      <vt:lpstr>சரணம் சரணம் சருவேசா – இந்தத் தருணம் தருணம் உன்றன் கருணை கூர் நேசா மரணவேளையிலும் நடுத்தீர்வை தினத்திலும்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தேவா எனைமறக்காதே – இந்தச் சிறியன் படுந்துயரில் தூரநிற்காதே </dc:title>
  <dc:creator>DELL</dc:creator>
  <cp:lastModifiedBy>DELL</cp:lastModifiedBy>
  <cp:revision>1</cp:revision>
  <dcterms:created xsi:type="dcterms:W3CDTF">2024-04-02T08:15:42Z</dcterms:created>
  <dcterms:modified xsi:type="dcterms:W3CDTF">2024-04-02T08:15:42Z</dcterms:modified>
</cp:coreProperties>
</file>