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AE0E-A85F-4D8C-A69F-EEA6A27298BD}" type="datetimeFigureOut">
              <a:rPr lang="en-IN" smtClean="0"/>
              <a:t>02-04-2024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0DC4E-6BCF-41CA-8D8A-B72A01CFE5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78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AE0E-A85F-4D8C-A69F-EEA6A27298BD}" type="datetimeFigureOut">
              <a:rPr lang="en-IN" smtClean="0"/>
              <a:t>02-04-2024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0DC4E-6BCF-41CA-8D8A-B72A01CFE5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28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தேவாதி தேவன் தனக்குச்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சீர்த்தி மேவு மங்களம்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4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ஜீவாதிபதி நித்யனுக்குத்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திவ்ய லோக ரக்ஷகனுக்குத்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ஞானவேத நாயகனுக்கு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நரரை மீட்ட மகிபனுக்குத்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1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பக்தர் மறவா பாதனுக்குப்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பரம கருணா நீதனுக்குத்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4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ஜெக சரணிய நாதனுக்குச்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சீஷர் புகழும் போதனுக்குத்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5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TAU-Kurinji Bold</vt:lpstr>
      <vt:lpstr>Office Theme</vt:lpstr>
      <vt:lpstr>தேவாதி தேவன் தனக்குச் சீர்த்தி மேவு மங்களம்</vt:lpstr>
      <vt:lpstr>ஜீவாதிபதி நித்யனுக்குத் திவ்ய லோக ரக்ஷகனுக்குத்</vt:lpstr>
      <vt:lpstr>ஞானவேத நாயகனுக்கு நரரை மீட்ட மகிபனுக்குத்</vt:lpstr>
      <vt:lpstr>பக்தர் மறவா பாதனுக்குப் பரம கருணா நீதனுக்குத்</vt:lpstr>
      <vt:lpstr>ஜெக சரணிய நாதனுக்குச் சீஷர் புகழும் போதனுக்குத்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தேவாதி தேவன் தனக்குச் சீர்த்தி மேவு மங்களம்</dc:title>
  <dc:creator>DELL</dc:creator>
  <cp:lastModifiedBy>DELL</cp:lastModifiedBy>
  <cp:revision>1</cp:revision>
  <dcterms:created xsi:type="dcterms:W3CDTF">2024-04-02T08:15:56Z</dcterms:created>
  <dcterms:modified xsi:type="dcterms:W3CDTF">2024-04-02T08:15:56Z</dcterms:modified>
</cp:coreProperties>
</file>