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1112-2463-4D5D-BC39-02680A5F65EA}" type="datetimeFigureOut">
              <a:rPr lang="en-IN" smtClean="0"/>
              <a:t>02-04-2024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2210-CD11-44A6-B3D7-7913B772C1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150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41112-2463-4D5D-BC39-02680A5F65EA}" type="datetimeFigureOut">
              <a:rPr lang="en-IN" smtClean="0"/>
              <a:t>02-04-2024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22210-CD11-44A6-B3D7-7913B772C1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49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தேவாதி தேவே நீரே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சேவிக்கில் உம்மை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ஜீவாமிர்தம் தரு வீரே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4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ஈவாகிய தயவை நாவாலும் நயம்பெறப்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பாவாலும் எவர்முனும் ஓவா தறிக்கைசெய்து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9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நன்றே அருள் என்றே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கொலைக்குச் சென்றாய் மரித்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தன்றே நீ பேயை முற்றும் வென்றாய்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நின்றே இவ்வுலகினில் அன்றாடகவே நம்பிநேசா விஸ்வாசா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இராசா சருவ ஜீவ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6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பொல்லா உலகம் அல்லோ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இதனில் செல்லா துணை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நல்லாயனே என்பேன் வல்லாய்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சல்லாப நூலில் அதி உல்லாச மேவிநிதம்தாயா மாதூயா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நன்னேயா சுரர்கள் பதி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5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பண்டே மறைகை கொண்டே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இதயத் தொண்டே புரிந்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தண்டே வரும் உதவி உண்டே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விண்டே குறைகளும் தண்டை சுகிர்தமாகும்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வேதா என் தாதா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அதீதா மகத்வமான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0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TAU-Kurinji Bold</vt:lpstr>
      <vt:lpstr>Office Theme</vt:lpstr>
      <vt:lpstr> தேவாதி தேவே நீரே சேவிக்கில் உம்மை ஜீவாமிர்தம் தரு வீரே </vt:lpstr>
      <vt:lpstr>ஈவாகிய தயவை நாவாலும் நயம்பெறப் பாவாலும் எவர்முனும் ஓவா தறிக்கைசெய்து</vt:lpstr>
      <vt:lpstr>நன்றே அருள் என்றே கொலைக்குச் சென்றாய் மரித் தன்றே நீ பேயை முற்றும் வென்றாய் நின்றே இவ்வுலகினில் அன்றாடகவே நம்பிநேசா விஸ்வாசா இராசா சருவ ஜீவ</vt:lpstr>
      <vt:lpstr>பொல்லா உலகம் அல்லோ இதனில் செல்லா துணை நல்லாயனே என்பேன் வல்லாய் சல்லாப நூலில் அதி உல்லாச மேவிநிதம்தாயா மாதூயா நன்னேயா சுரர்கள் பதி</vt:lpstr>
      <vt:lpstr>பண்டே மறைகை கொண்டே இதயத் தொண்டே புரிந் தண்டே வரும் உதவி உண்டே விண்டே குறைகளும் தண்டை சுகிர்தமாகும் வேதா என் தாதா அதீதா மகத்வமான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தேவாதி தேவே நீரே சேவிக்கில் உம்மை ஜீவாமிர்தம் தரு வீரே </dc:title>
  <dc:creator>DELL</dc:creator>
  <cp:lastModifiedBy>DELL</cp:lastModifiedBy>
  <cp:revision>1</cp:revision>
  <dcterms:created xsi:type="dcterms:W3CDTF">2024-04-02T08:16:10Z</dcterms:created>
  <dcterms:modified xsi:type="dcterms:W3CDTF">2024-04-02T08:16:10Z</dcterms:modified>
</cp:coreProperties>
</file>