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A29F-0728-45C6-BADB-16C9C6987582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48E4-8EEF-496D-9C97-9A6EBE6120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48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A29F-0728-45C6-BADB-16C9C6987582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48E4-8EEF-496D-9C97-9A6EBE6120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5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இன்றைத்தினம் உன்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அருள் ஈகுவாய் இயேசுநாதையா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இன்றைத்தினம் உன் அருள் ஈகுவாய்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அன்றுன் உதிரம் நரர்க் 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கென்று சிந்தி மீட்டெனை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வென்றியுடன் ரட்சித்த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நன்றி போலே எனக்கு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போன ராவில் என்னைக் கண் பார்த்தாய் பலவிதமாம்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பொல்லா மோசங்களில் தற்காத்தாய்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ஈன சாத்தான் எனையே இடர்க்குள் அகப்படுத்தி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ஊனம் எனக்குச் செய்யா துருக்கமுடன் புரந்தாய்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கையிட்டுக் கொள்ளும் என்றன் வேலை யாவிலுமுன்றன்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கடைக்கண் ணோக்கி அவற்றின் மேலே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ஐயா நின் ஆசீர்வாதம் அருளி என் மனோவாக்கு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மெய்யால் நின் மகிமையே விளங்கும்படி ஒழுக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எத்தனையோ விபத்தோர்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நாளே தஞ்சம் நீ என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எளியேன் அடைந்தேன் உன்றன் தாளே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பத்தர் பாலனா எனைப் பண்பாய் ஒப்புவித்தேன் உன்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சித்தம் எனது பாக்கியம் தேவ திருக்குமாரா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2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 சோதனைகளை வென்று பேயுலகுடல்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பண்ணும் போர்களுக் கெதிர் நின்று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ஜீவ பாதையில் இன்றும் திடனாய் முன்னிட்டுச் செல்ல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 சர்வாயுதத்தைச் சிறக்க எனக் களித்து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3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TAU-Kurinji Bold</vt:lpstr>
      <vt:lpstr>Office Theme</vt:lpstr>
      <vt:lpstr>இன்றைத்தினம் உன் அருள் ஈகுவாய் இயேசுநாதையா இன்றைத்தினம் உன் அருள் ஈகுவாய்</vt:lpstr>
      <vt:lpstr>அன்றுன் உதிரம் நரர்க்  கென்று சிந்தி மீட்டெனை வென்றியுடன் ரட்சித்த நன்றி போலே எனக்கு</vt:lpstr>
      <vt:lpstr>போன ராவில் என்னைக் கண் பார்த்தாய் பலவிதமாம் பொல்லா மோசங்களில் தற்காத்தாய் ஈன சாத்தான் எனையே இடர்க்குள் அகப்படுத்தி ஊனம் எனக்குச் செய்யா துருக்கமுடன் புரந்தாய்</vt:lpstr>
      <vt:lpstr>கையிட்டுக் கொள்ளும் என்றன் வேலை யாவிலுமுன்றன் கடைக்கண் ணோக்கி அவற்றின் மேலே ஐயா நின் ஆசீர்வாதம் அருளி என் மனோவாக்கு மெய்யால் நின் மகிமையே விளங்கும்படி ஒழுக</vt:lpstr>
      <vt:lpstr>எத்தனையோ விபத்தோர் நாளே தஞ்சம் நீ என எளியேன் அடைந்தேன் உன்றன் தாளே பத்தர் பாலனா எனைப் பண்பாய் ஒப்புவித்தேன் உன் சித்தம் எனது பாக்கியம் தேவ திருக்குமாரா</vt:lpstr>
      <vt:lpstr>பாவ சோதனைகளை வென்று பேயுலகுடல் பண்ணும் போர்களுக் கெதிர் நின்று ஜீவ பாதையில் இன்றும் திடனாய் முன்னிட்டுச் செல்ல தேவ சர்வாயுதத்தைச் சிறக்க எனக் களித்து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இன்றைத்தினம் உன் அருள் ஈகுவாய் இயேசுநாதையா இன்றைத்தினம் உன் அருள் ஈகுவாய்</dc:title>
  <dc:creator>DELL</dc:creator>
  <cp:lastModifiedBy>DELL</cp:lastModifiedBy>
  <cp:revision>1</cp:revision>
  <dcterms:created xsi:type="dcterms:W3CDTF">2024-04-02T09:15:40Z</dcterms:created>
  <dcterms:modified xsi:type="dcterms:W3CDTF">2024-04-02T09:15:40Z</dcterms:modified>
</cp:coreProperties>
</file>