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A3C-E6CB-4BD3-9CAB-17FE2A7640F8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21680-8257-4ADD-863F-1829578E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EA3C-E6CB-4BD3-9CAB-17FE2A7640F8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21680-8257-4ADD-863F-1829578E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3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6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1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16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0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1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2019-04-22T05:51:53Z</dcterms:created>
  <dcterms:modified xsi:type="dcterms:W3CDTF">2019-04-22T05:51:53Z</dcterms:modified>
</cp:coreProperties>
</file>