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E9A1-F082-4955-BAFB-0A1850A446F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0B822-D23E-4DB7-B301-739A29BD0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1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DE9A1-F082-4955-BAFB-0A1850A446F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0B822-D23E-4DB7-B301-739A29BD0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6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0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6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48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2019-03-07T05:37:41Z</dcterms:created>
  <dcterms:modified xsi:type="dcterms:W3CDTF">2019-03-07T05:37:41Z</dcterms:modified>
</cp:coreProperties>
</file>