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AC9A-9F9D-4D46-88A7-90290AF819F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58549-1C15-462B-9B65-74A73F83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EAC9A-9F9D-4D46-88A7-90290AF819F9}" type="datetimeFigureOut">
              <a:rPr lang="en-US" smtClean="0"/>
              <a:t>4/10/2019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58549-1C15-462B-9B65-74A73F832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1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56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8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63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24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1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2019-04-10T06:31:40Z</dcterms:created>
  <dcterms:modified xsi:type="dcterms:W3CDTF">2019-04-10T06:31:40Z</dcterms:modified>
</cp:coreProperties>
</file>