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879D-D5B1-438B-A1DC-F1BECF96B88A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8D82-0189-4EBF-9DA1-67872F720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1879D-D5B1-438B-A1DC-F1BECF96B88A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8D82-0189-4EBF-9DA1-67872F720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6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2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2019-02-27T07:30:31Z</dcterms:created>
  <dcterms:modified xsi:type="dcterms:W3CDTF">2019-02-27T07:30:31Z</dcterms:modified>
</cp:coreProperties>
</file>