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C8FC-50E0-4670-A601-6C15123AABEA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884C-3713-43CB-94A9-88FA1A49A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7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C8FC-50E0-4670-A601-6C15123AABEA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884C-3713-43CB-94A9-88FA1A49A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2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4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2019-02-27T07:37:35Z</dcterms:created>
  <dcterms:modified xsi:type="dcterms:W3CDTF">2019-02-27T07:37:35Z</dcterms:modified>
</cp:coreProperties>
</file>