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0A04-51EB-4133-AE08-CE14434D9647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0BA85-E694-4BDF-A303-585E2206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00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30A04-51EB-4133-AE08-CE14434D9647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0BA85-E694-4BDF-A303-585E2206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96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83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39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02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18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13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2019-04-10T06:32:02Z</dcterms:created>
  <dcterms:modified xsi:type="dcterms:W3CDTF">2019-04-10T06:32:02Z</dcterms:modified>
</cp:coreProperties>
</file>