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664B-A2EB-4AEA-97F2-717049F00EE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202FF-028F-4A3A-9E1F-D880E3620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9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A664B-A2EB-4AEA-97F2-717049F00EE6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202FF-028F-4A3A-9E1F-D880E3620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6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66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18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1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2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9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82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8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85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2019-02-27T07:42:42Z</dcterms:created>
  <dcterms:modified xsi:type="dcterms:W3CDTF">2019-02-27T07:42:42Z</dcterms:modified>
</cp:coreProperties>
</file>