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ECDD-7DEA-4261-922B-EA3EC542246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0F1E-2A44-453E-A982-75F0F670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5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6ECDD-7DEA-4261-922B-EA3EC542246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30F1E-2A44-453E-A982-75F0F670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2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1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7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7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8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20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2019-04-10T06:33:13Z</dcterms:created>
  <dcterms:modified xsi:type="dcterms:W3CDTF">2019-04-10T06:33:13Z</dcterms:modified>
</cp:coreProperties>
</file>