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19A-BE73-412D-9279-DE49A7907F68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0463-D2C6-479F-9CAF-47EB9299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9519A-BE73-412D-9279-DE49A7907F68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90463-D2C6-479F-9CAF-47EB9299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5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2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3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8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8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8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33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2019-04-10T06:35:44Z</dcterms:created>
  <dcterms:modified xsi:type="dcterms:W3CDTF">2019-04-10T06:35:44Z</dcterms:modified>
</cp:coreProperties>
</file>