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FFCB9-3192-4A2C-B5C7-6081FDD1E091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3CD87-224A-4EED-9E4F-04C7E8A30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74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FFCB9-3192-4A2C-B5C7-6081FDD1E091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3CD87-224A-4EED-9E4F-04C7E8A30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98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095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587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216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078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347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279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26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2019-02-28T05:48:53Z</dcterms:created>
  <dcterms:modified xsi:type="dcterms:W3CDTF">2019-02-28T05:48:53Z</dcterms:modified>
</cp:coreProperties>
</file>