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1E50-3E57-445D-AFF5-41CE7E058B57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8686-5F27-4630-B5C1-86DE6F992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E1E50-3E57-445D-AFF5-41CE7E058B57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78686-5F27-4630-B5C1-86DE6F992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086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889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718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100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047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974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537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72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2019-02-28T05:53:56Z</dcterms:created>
  <dcterms:modified xsi:type="dcterms:W3CDTF">2019-02-28T05:53:56Z</dcterms:modified>
</cp:coreProperties>
</file>