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50E97-5A9C-417C-ACF4-E9FA00639DD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45F3C-79BF-410C-8143-E0F8AA1D7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0E97-5A9C-417C-ACF4-E9FA00639DD4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45F3C-79BF-410C-8143-E0F8AA1D7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7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6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0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3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2019-04-10T06:36:32Z</dcterms:created>
  <dcterms:modified xsi:type="dcterms:W3CDTF">2019-04-10T06:36:32Z</dcterms:modified>
</cp:coreProperties>
</file>