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C52F-86B4-4B5F-AAE9-364DF997EE62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18E02-3475-4A3E-9D62-68B6BE1AC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01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9C52F-86B4-4B5F-AAE9-364DF997EE62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18E02-3475-4A3E-9D62-68B6BE1AC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847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758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48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890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628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826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569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564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2019-04-10T06:37:27Z</dcterms:created>
  <dcterms:modified xsi:type="dcterms:W3CDTF">2019-04-10T06:37:27Z</dcterms:modified>
</cp:coreProperties>
</file>