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FF6-FD4C-4338-BBAB-7F9D7377024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E3D-4A2E-4FCE-977E-DEE7781C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AFF6-FD4C-4338-BBAB-7F9D7377024A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2E3D-4A2E-4FCE-977E-DEE7781C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3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9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6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9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2019-02-28T06:00:51Z</dcterms:created>
  <dcterms:modified xsi:type="dcterms:W3CDTF">2019-02-28T06:00:52Z</dcterms:modified>
</cp:coreProperties>
</file>